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02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B0C40-44AD-4EC6-9AFB-41C79F8F02C2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B6F6-8A28-4C49-B4CE-925E1410047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B0C40-44AD-4EC6-9AFB-41C79F8F02C2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B6F6-8A28-4C49-B4CE-925E141004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B0C40-44AD-4EC6-9AFB-41C79F8F02C2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B6F6-8A28-4C49-B4CE-925E141004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B0C40-44AD-4EC6-9AFB-41C79F8F02C2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B6F6-8A28-4C49-B4CE-925E141004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B0C40-44AD-4EC6-9AFB-41C79F8F02C2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B6F6-8A28-4C49-B4CE-925E1410047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B0C40-44AD-4EC6-9AFB-41C79F8F02C2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B6F6-8A28-4C49-B4CE-925E141004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B0C40-44AD-4EC6-9AFB-41C79F8F02C2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B6F6-8A28-4C49-B4CE-925E141004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B0C40-44AD-4EC6-9AFB-41C79F8F02C2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B6F6-8A28-4C49-B4CE-925E141004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B0C40-44AD-4EC6-9AFB-41C79F8F02C2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B6F6-8A28-4C49-B4CE-925E141004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B0C40-44AD-4EC6-9AFB-41C79F8F02C2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B6F6-8A28-4C49-B4CE-925E141004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B0C40-44AD-4EC6-9AFB-41C79F8F02C2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51BB6F6-8A28-4C49-B4CE-925E1410047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FFB0C40-44AD-4EC6-9AFB-41C79F8F02C2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1BB6F6-8A28-4C49-B4CE-925E1410047D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Raywood</a:t>
            </a:r>
            <a:r>
              <a:rPr lang="en-US" dirty="0"/>
              <a:t> Memorial Data Representation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r>
              <a:rPr lang="en-US" dirty="0"/>
              <a:t>Students Name</a:t>
            </a:r>
          </a:p>
          <a:p>
            <a:r>
              <a:rPr lang="en-US" dirty="0"/>
              <a:t>Financial Institution</a:t>
            </a:r>
          </a:p>
        </p:txBody>
      </p:sp>
    </p:spTree>
    <p:extLst>
      <p:ext uri="{BB962C8B-B14F-4D97-AF65-F5344CB8AC3E}">
        <p14:creationId xmlns:p14="http://schemas.microsoft.com/office/powerpoint/2010/main" val="369203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/>
              <a:t>Overall Fiscal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hospital has not been performing well in the past.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firm has not been working efficiently even if it has received profits on the capital employed.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Accounts receivable is 16% which is 12.5 less than that of national hospital benchmark.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Cost has decreased the revenue of the hospital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Qazi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et 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., 2011).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 improvement the firm has to incorporate margins like the operating margin, rate of readmission and the mortality rates.</a:t>
            </a:r>
          </a:p>
        </p:txBody>
      </p:sp>
    </p:spTree>
    <p:extLst>
      <p:ext uri="{BB962C8B-B14F-4D97-AF65-F5344CB8AC3E}">
        <p14:creationId xmlns:p14="http://schemas.microsoft.com/office/powerpoint/2010/main" val="1517461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/>
              <a:t>Operating Margin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firm’s operating margin is at 7%.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proves that the firm can pay its debts without borrowing.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operating margin of other in the nation  is at -0.08%.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profit making rate is more double than the rate in the firm which is 15.8% (Arrow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et 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., 2013).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Firm has to be more productive in achieving the higher rate.</a:t>
            </a:r>
          </a:p>
        </p:txBody>
      </p:sp>
    </p:spTree>
    <p:extLst>
      <p:ext uri="{BB962C8B-B14F-4D97-AF65-F5344CB8AC3E}">
        <p14:creationId xmlns:p14="http://schemas.microsoft.com/office/powerpoint/2010/main" val="4102574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/>
              <a:t>Readmission 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Patients who are readmitted with the same problem or even readmitted in a different hospital after treatment in the firm is 17.30%.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appears to be above the average of what is evidenced in the nation (Jung, 2011).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Non-financial staff should be looked to avoid bad reputation.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Rate can be reduced by the use of trained medical staff.</a:t>
            </a:r>
          </a:p>
        </p:txBody>
      </p:sp>
    </p:spTree>
    <p:extLst>
      <p:ext uri="{BB962C8B-B14F-4D97-AF65-F5344CB8AC3E}">
        <p14:creationId xmlns:p14="http://schemas.microsoft.com/office/powerpoint/2010/main" val="3841851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/>
              <a:t>Bed Utilization 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Firm has 320 beds.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Only 192 beds are in use.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accounts for 60% of the total beds.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Rate of return is negative.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 improving on this the firm has to ensure provision of more affordable services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Nezlobin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et al.,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2012).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Selling of some of the beds can be done to create some more space.</a:t>
            </a:r>
          </a:p>
        </p:txBody>
      </p:sp>
    </p:spTree>
    <p:extLst>
      <p:ext uri="{BB962C8B-B14F-4D97-AF65-F5344CB8AC3E}">
        <p14:creationId xmlns:p14="http://schemas.microsoft.com/office/powerpoint/2010/main" val="47431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/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Regular training of the RMH staffs.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will improve on the service delivery in the firm.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Each project will have measurement of the investment ratio of each project.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With about 100 beds unutilized the firm is considers as having overinvestment.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Increase of the medical services in the hospital.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Many hospital that are functional have different equipment that mark success of the project.</a:t>
            </a:r>
          </a:p>
        </p:txBody>
      </p:sp>
    </p:spTree>
    <p:extLst>
      <p:ext uri="{BB962C8B-B14F-4D97-AF65-F5344CB8AC3E}">
        <p14:creationId xmlns:p14="http://schemas.microsoft.com/office/powerpoint/2010/main" val="689858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lnSpcReduction="10000"/>
          </a:bodyPr>
          <a:lstStyle/>
          <a:p>
            <a:pPr indent="-457200"/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Arrow, K. J., &amp;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Kruz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, M. (2013). </a:t>
            </a:r>
            <a:r>
              <a:rPr lang="en-US" sz="2400" b="0" i="1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Public investment, the rate of return, and optimal fiscal policy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Routledge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-457200"/>
            <a:r>
              <a:rPr lang="en-US" sz="2400" b="0" i="0" dirty="0" err="1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Nezlobin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, A.,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Rajan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, M. V., &amp;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Reichelstein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, S. (2012). Dynamics of rate-of-return regulation. </a:t>
            </a:r>
            <a:r>
              <a:rPr lang="en-US" sz="2400" b="0" i="1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Management Science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US" sz="2400" b="0" i="1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58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(5), 980-995.</a:t>
            </a:r>
          </a:p>
          <a:p>
            <a:pPr indent="-457200"/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Jung, Y. M. (2011). The Relationship of Value Added to Personnel Expenses and Operating Margin in Hospitals. </a:t>
            </a:r>
            <a:r>
              <a:rPr lang="en-US" sz="2400" b="0" i="1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The Korean Journal of Health Service Management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US" sz="2400" b="0" i="1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(1), 77-85.</a:t>
            </a:r>
          </a:p>
          <a:p>
            <a:pPr indent="-457200"/>
            <a:r>
              <a:rPr lang="en-US" sz="2400" b="0" i="0" dirty="0" err="1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Qazi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, M., Clinton, M.,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Bartling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, S., &amp; </a:t>
            </a:r>
            <a:r>
              <a:rPr lang="en-US" sz="2400" b="0" i="0" dirty="0" err="1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Chandrakasan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, A. P. (2011). A Low-Voltage 1 Mb FRAM in 0.13$\mu $ m CMOS Featuring Time-to-Digital Sensing for Expanded Operating Margin. </a:t>
            </a:r>
            <a:r>
              <a:rPr lang="en-US" sz="2400" b="0" i="1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IEEE Journal of Solid-State Circuits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US" sz="2400" b="0" i="1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47</a:t>
            </a:r>
            <a:r>
              <a:rPr lang="en-US" sz="2400" b="0" i="0" dirty="0"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(1), 141-150.</a:t>
            </a:r>
          </a:p>
          <a:p>
            <a:pPr indent="-457200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177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</TotalTime>
  <Words>380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Raywood Memorial Data Representation</vt:lpstr>
      <vt:lpstr>Overall Fiscal Condition</vt:lpstr>
      <vt:lpstr>Operating Margin</vt:lpstr>
      <vt:lpstr>Readmission Rate</vt:lpstr>
      <vt:lpstr>Bed Utilization Rate</vt:lpstr>
      <vt:lpstr>Solution</vt:lpstr>
      <vt:lpstr>References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Raywood Memorial Data Representation</dc:title>
  <dc:creator>Microsoft</dc:creator>
  <cp:lastModifiedBy>nyoike31@gmail.com</cp:lastModifiedBy>
  <cp:revision>9</cp:revision>
  <dcterms:created xsi:type="dcterms:W3CDTF">2021-06-06T20:03:07Z</dcterms:created>
  <dcterms:modified xsi:type="dcterms:W3CDTF">2021-06-06T21:54:32Z</dcterms:modified>
</cp:coreProperties>
</file>